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0"/>
  </p:notesMasterIdLst>
  <p:sldIdLst>
    <p:sldId id="267" r:id="rId2"/>
    <p:sldId id="257" r:id="rId3"/>
    <p:sldId id="258" r:id="rId4"/>
    <p:sldId id="265" r:id="rId5"/>
    <p:sldId id="260" r:id="rId6"/>
    <p:sldId id="261" r:id="rId7"/>
    <p:sldId id="266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270" autoAdjust="0"/>
  </p:normalViewPr>
  <p:slideViewPr>
    <p:cSldViewPr snapToGrid="0">
      <p:cViewPr varScale="1">
        <p:scale>
          <a:sx n="55" d="100"/>
          <a:sy n="55" d="100"/>
        </p:scale>
        <p:origin x="78" y="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22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5699C-DF05-4954-B397-C928CA50DA7E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A493B-0531-4255-9877-87C415367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017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809F-ED3E-4BD7-8DB4-77EEFA71C10F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3390-E991-4026-B471-A9E26E2006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607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809F-ED3E-4BD7-8DB4-77EEFA71C10F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3390-E991-4026-B471-A9E26E2006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500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809F-ED3E-4BD7-8DB4-77EEFA71C10F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3390-E991-4026-B471-A9E26E2006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43645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809F-ED3E-4BD7-8DB4-77EEFA71C10F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3390-E991-4026-B471-A9E26E2006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8972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809F-ED3E-4BD7-8DB4-77EEFA71C10F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3390-E991-4026-B471-A9E26E2006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4871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809F-ED3E-4BD7-8DB4-77EEFA71C10F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3390-E991-4026-B471-A9E26E2006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930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809F-ED3E-4BD7-8DB4-77EEFA71C10F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3390-E991-4026-B471-A9E26E2006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3932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809F-ED3E-4BD7-8DB4-77EEFA71C10F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3390-E991-4026-B471-A9E26E2006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563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809F-ED3E-4BD7-8DB4-77EEFA71C10F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3390-E991-4026-B471-A9E26E2006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417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809F-ED3E-4BD7-8DB4-77EEFA71C10F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3390-E991-4026-B471-A9E26E2006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453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809F-ED3E-4BD7-8DB4-77EEFA71C10F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3390-E991-4026-B471-A9E26E2006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987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809F-ED3E-4BD7-8DB4-77EEFA71C10F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3390-E991-4026-B471-A9E26E2006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33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809F-ED3E-4BD7-8DB4-77EEFA71C10F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3390-E991-4026-B471-A9E26E2006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404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809F-ED3E-4BD7-8DB4-77EEFA71C10F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3390-E991-4026-B471-A9E26E2006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179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809F-ED3E-4BD7-8DB4-77EEFA71C10F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3390-E991-4026-B471-A9E26E2006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093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809F-ED3E-4BD7-8DB4-77EEFA71C10F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3390-E991-4026-B471-A9E26E2006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401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7809F-ED3E-4BD7-8DB4-77EEFA71C10F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94A3390-E991-4026-B471-A9E26E2006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818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6527"/>
            <a:ext cx="9994899" cy="305507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Краткая презентация программы дошкольного образования</a:t>
            </a:r>
            <a:br>
              <a:rPr lang="ru-RU" dirty="0" smtClean="0">
                <a:solidFill>
                  <a:schemeClr val="tx1"/>
                </a:solidFill>
                <a:latin typeface="Constantia" panose="02030602050306030303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НОУ «Католическая гимназия г.Томска»</a:t>
            </a:r>
            <a:endParaRPr lang="ru-RU" strike="sngStrike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altLang="ru-RU" dirty="0"/>
              <a:t>Презентацию выполнила  учитель </a:t>
            </a:r>
          </a:p>
          <a:p>
            <a:r>
              <a:rPr lang="ru-RU" altLang="ru-RU" dirty="0"/>
              <a:t>дошкольный  группы</a:t>
            </a:r>
          </a:p>
          <a:p>
            <a:r>
              <a:rPr lang="ru-RU" altLang="ru-RU" dirty="0"/>
              <a:t>Акимова Нина Генриховна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62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73250" y="1296846"/>
            <a:ext cx="8299047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altLang="ru-RU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Основная образовательная программа дошкольного образования  Негосударственного общеобразовательного учреждения «Католическая гимназия  г. Томска» разработана на основе программы</a:t>
            </a:r>
          </a:p>
          <a:p>
            <a:pPr algn="just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altLang="ru-RU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"От рождения до школы" 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 редакцией М.А. Васильевой, </a:t>
            </a: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Н.Е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Вераксы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Т.С. Комаровой.</a:t>
            </a:r>
          </a:p>
        </p:txBody>
      </p:sp>
    </p:spTree>
    <p:extLst>
      <p:ext uri="{BB962C8B-B14F-4D97-AF65-F5344CB8AC3E}">
        <p14:creationId xmlns:p14="http://schemas.microsoft.com/office/powerpoint/2010/main" val="386336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5055" y="1403959"/>
            <a:ext cx="71921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рассчитана на обучение детей 6-7лет. </a:t>
            </a:r>
          </a:p>
        </p:txBody>
      </p:sp>
    </p:spTree>
    <p:extLst>
      <p:ext uri="{BB962C8B-B14F-4D97-AF65-F5344CB8AC3E}">
        <p14:creationId xmlns:p14="http://schemas.microsoft.com/office/powerpoint/2010/main" val="221516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183" y="1037863"/>
            <a:ext cx="7884817" cy="100818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Области образования: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24183" y="2046048"/>
            <a:ext cx="7754815" cy="3114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Физическое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Речевое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Познавательное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Социально-коммуникативное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Художественно-эстетическое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80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27527" y="2760969"/>
            <a:ext cx="7596554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Взаимопознание</a:t>
            </a:r>
            <a:r>
              <a:rPr lang="ru-RU" sz="2800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 </a:t>
            </a:r>
            <a:r>
              <a:rPr lang="ru-RU" sz="2800" i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взаимоинформирование</a:t>
            </a:r>
            <a:r>
              <a:rPr lang="ru-RU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r>
              <a:rPr 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Совместная деятельность педагогов, родителей, детей.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27527" y="875818"/>
            <a:ext cx="7726556" cy="13208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Основные направления и формы работы с семьей</a:t>
            </a:r>
            <a:r>
              <a:rPr lang="ru-RU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br>
              <a:rPr lang="ru-RU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681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dirty="0" smtClean="0"/>
              <a:t>Формы взаимодействия семьи и школы.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935164"/>
            <a:ext cx="5418666" cy="4389437"/>
          </a:xfrm>
        </p:spPr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400" dirty="0" smtClean="0"/>
              <a:t>Родительские собрания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400" dirty="0" smtClean="0"/>
              <a:t>Ежедневные индивидуальные консультации, рекомендации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400" dirty="0" smtClean="0"/>
              <a:t>Открытые уроки и внеклассные мероприятия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400" dirty="0" smtClean="0"/>
              <a:t>Родительский комитет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400" dirty="0" smtClean="0"/>
              <a:t>Телефонные звонки</a:t>
            </a:r>
            <a:endParaRPr lang="ru-RU" sz="2400" dirty="0"/>
          </a:p>
        </p:txBody>
      </p:sp>
      <p:pic>
        <p:nvPicPr>
          <p:cNvPr id="1026" name="Picture 2" descr="C:\Documents and Settings\Admin\Мои документы\Загрузки\x_e0b963f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738" y="2420939"/>
            <a:ext cx="4514850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3702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6769" y="751114"/>
            <a:ext cx="9043369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ХАРАКТЕРИСТИКА </a:t>
            </a:r>
          </a:p>
          <a:p>
            <a:r>
              <a:rPr lang="ru-RU" sz="1600" b="1" dirty="0" smtClean="0"/>
              <a:t>ВЗАИМОДЕЙСТВИЯ ПЕДАГОГИЧЕСКОГО КОЛЛЕКТИВА С СЕМЬЯМИ ДЕТЕЙ</a:t>
            </a:r>
          </a:p>
          <a:p>
            <a:endParaRPr lang="ru-RU" sz="1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Партнерство -отношения </a:t>
            </a:r>
            <a:r>
              <a:rPr lang="ru-RU" dirty="0"/>
              <a:t>обеих сторон строятся на основе совместной 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ответственности </a:t>
            </a:r>
            <a:r>
              <a:rPr lang="ru-RU" dirty="0"/>
              <a:t>за воспитание детей. 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Уважение, сопереживание и </a:t>
            </a:r>
            <a:r>
              <a:rPr lang="ru-RU" dirty="0" smtClean="0"/>
              <a:t>искренность.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Информирование </a:t>
            </a:r>
            <a:r>
              <a:rPr lang="ru-RU" dirty="0"/>
              <a:t>друг друга об актуальных задачах воспитания и обучения </a:t>
            </a:r>
            <a:r>
              <a:rPr lang="ru-RU" dirty="0" smtClean="0"/>
              <a:t>детей.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Организационные мероприятия </a:t>
            </a:r>
            <a:r>
              <a:rPr lang="ru-RU" dirty="0"/>
              <a:t>(родительские собрания, </a:t>
            </a:r>
            <a:r>
              <a:rPr lang="ru-RU" dirty="0" smtClean="0"/>
              <a:t>анкетирование, беседа).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Создание и поддержание традиций: проведения совместно с родителями спортивных соревнований</a:t>
            </a:r>
            <a:r>
              <a:rPr lang="ru-RU" dirty="0"/>
              <a:t>, праздников, досугов и музыкальных </a:t>
            </a:r>
            <a:r>
              <a:rPr lang="ru-RU" dirty="0" smtClean="0"/>
              <a:t>вечеров, привлечение родителей к разработке идей данных мероприятий.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Мини-походы </a:t>
            </a:r>
            <a:r>
              <a:rPr lang="ru-RU" dirty="0"/>
              <a:t>детей и родителей на природу с целью укрепления </a:t>
            </a:r>
            <a:r>
              <a:rPr lang="ru-RU" dirty="0" smtClean="0"/>
              <a:t>доверительных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отношений </a:t>
            </a:r>
            <a:r>
              <a:rPr lang="ru-RU" dirty="0"/>
              <a:t>со </a:t>
            </a:r>
            <a:r>
              <a:rPr lang="ru-RU" dirty="0" smtClean="0"/>
              <a:t>взрослыми (дни здоровья).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Выработка единой системы гуманистических требований в дошкольном </a:t>
            </a:r>
            <a:r>
              <a:rPr lang="ru-RU" dirty="0" smtClean="0"/>
              <a:t>учреждении  </a:t>
            </a:r>
            <a:r>
              <a:rPr lang="ru-RU" dirty="0"/>
              <a:t>и в </a:t>
            </a:r>
            <a:r>
              <a:rPr lang="ru-RU" dirty="0" smtClean="0"/>
              <a:t>семье.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Поддержка родителей в саморазвитии и педагогическом образовании </a:t>
            </a:r>
            <a:r>
              <a:rPr lang="ru-RU" dirty="0" smtClean="0"/>
              <a:t>( лектории,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беседы, консультации психолога).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778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/>
              <a:t>Спасибо за внимание.</a:t>
            </a:r>
          </a:p>
        </p:txBody>
      </p:sp>
      <p:pic>
        <p:nvPicPr>
          <p:cNvPr id="3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924175"/>
            <a:ext cx="5943600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318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88</TotalTime>
  <Words>233</Words>
  <Application>Microsoft Office PowerPoint</Application>
  <PresentationFormat>Широкоэкранный</PresentationFormat>
  <Paragraphs>37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Constantia</vt:lpstr>
      <vt:lpstr>Times New Roman</vt:lpstr>
      <vt:lpstr>Trebuchet MS</vt:lpstr>
      <vt:lpstr>Wingdings 2</vt:lpstr>
      <vt:lpstr>Wingdings 3</vt:lpstr>
      <vt:lpstr>Грань</vt:lpstr>
      <vt:lpstr>Краткая презентация программы дошкольного образования НОУ «Католическая гимназия г.Томска»</vt:lpstr>
      <vt:lpstr>Презентация PowerPoint</vt:lpstr>
      <vt:lpstr>Презентация PowerPoint</vt:lpstr>
      <vt:lpstr>Области образования: </vt:lpstr>
      <vt:lpstr>Основные направления и формы работы с семьей.    </vt:lpstr>
      <vt:lpstr>Формы взаимодействия семьи и школы.</vt:lpstr>
      <vt:lpstr>Презентация PowerPoint</vt:lpstr>
      <vt:lpstr>Спасибо за внимание.</vt:lpstr>
    </vt:vector>
  </TitlesOfParts>
  <Company>НОУ "Католическая гимназия г.Томска"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семьи и школы в интересах личности ребенка</dc:title>
  <dc:creator>Людмила К. Дёмина</dc:creator>
  <cp:lastModifiedBy>Людмила К. Дёмина</cp:lastModifiedBy>
  <cp:revision>12</cp:revision>
  <dcterms:created xsi:type="dcterms:W3CDTF">2020-05-18T10:05:48Z</dcterms:created>
  <dcterms:modified xsi:type="dcterms:W3CDTF">2020-05-19T06:35:15Z</dcterms:modified>
</cp:coreProperties>
</file>